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340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ଡେଲିଭରି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BFD3FF"/>
                </a:solidFill>
                <a:latin typeface="Nirmala UI"/>
              </a:rPr>
              <a:t>SREE Delivery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ଗୋଟିଏ ଆପ୍ — ସବୁକିଛି ଆପଣଙ୍କ ଘର ଦ୍ୱାରରେ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800" b="0">
                <a:solidFill>
                  <a:srgbClr val="E6EEFF"/>
                </a:solidFill>
                <a:latin typeface="Nirmala UI"/>
              </a:rPr>
              <a:t>ଖାଦ୍ୟ · ପନିପରିବା · ଔଷଧ · ଘରୋଇ ସେବା — ସବୁ ଗୋଟିଏ ଠାବରେ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ପ୍ରାଇଭେଟ୍ ଲିମିଟେଡ୍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F97316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ଆମକୁ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ଗୋଟିଏ ଛୋଟ ଦକ୍ଷ ଦଳ (୪–୫ ଜଣ)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ଭୁବନେଶ୍ୱରର ଗୋଟିଏ ଅଞ୍ଚଳ ବାଛିବା (ପାଇଲଟ୍)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୧୦–୧୫ ଜଣ ବ୍ୟବସାୟୀ ଓ ୮–୧୦ ଜଣ ଡେଲିଭରି ସାଥୀ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ଅନଲାଇନ୍ ପଇଠ ବ୍ୟବସ୍ଥା (UPI / Razorpay)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୪୫ ମିନିଟ୍ ଭିତରେ  —  ଖାଦ୍ୟ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୯୫%  —  ଅର୍ଡର ସଫଳ ଭାବେ ପହଞ୍ଚିବ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୪.୫ ★  —  ଗ୍ରାହକ ସନ୍ତୁଷ୍ଟି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୪୦%+  —  ଗ୍ରାହକ ବାରମ୍ବାର ଅର୍ଡର କରିବେ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340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BFD3FF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ଭୁବନେଶ୍ୱରରେ ପାଇଲଟ୍ ଆରମ୍ଭ (ଚରଣ ୧ — ଖାଦ୍ୟ ସେବା)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ବ୍ୟବସାୟୀ ଓ ଡେଲିଭରି ସାଥୀ ନିଯୁକ୍ତି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ଡେଲିଭରି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delivery.samparana.com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F97316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ଡେଲିଭରି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ଗ୍ରାହକ ଘରେ ବସି ମୋବାଇଲ୍ ଆପ୍‌ରେ ଅର୍ଡର କରିବେ — ଆମେ ଘରକୁ ପହଞ୍ଚାଇବୁ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ଖାଦ୍ୟ, ପନିପରିବା, ଔଷଧ ଠାରୁ ଆରମ୍ଭ କରି ଘରୋଇ ସେବା ପର୍ଯ୍ୟନ୍ତ — ସବୁ ଗୋଟିଏ ଆପ୍‌ରେ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ସମ୍ପୂର୍ଣ୍ଣ ଓଡ଼ିଆ ଭାଷାରେ — ସ୍ଥାନୀୟ ଲୋକଙ୍କ ପାଇଁ, ସ୍ଥାନୀୟ ଲୋକଙ୍କ ଦ୍ୱାରା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ଭୁବନେଶ୍ୱର ଓ ଓଡ଼ିଶାରୁ ଆରମ୍ଭ — ଭବିଷ୍ୟତରେ ସମଗ୍ର ଦେଶ ପର୍ଯ୍ୟନ୍ତ ବିସ୍ତାର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ସ୍ୱିଗି, ଜୋମାଟୋ ଭଳି ବଡ଼ କମ୍ପାନୀ ଛୋଟ ସହର ଓ ଗ୍ରାମାଞ୍ଚଳରେ ସେବା ଦେଉନାହାନ୍ତି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ବିଶ୍ୱାସ, ଓଡ଼ିଆ ଭାଷା ଓ କମ୍ କମିଶନ — ଏହା ଆମର ବଡ଼ ଶକ୍ତି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ଶ୍ରୀର ପୂର୍ବରୁ ଡେଲିଭରି ଗାଡ଼ି, ବିକ୍ରେତା ନେଟୱର୍କ ଓ ସାପ୍ତାହିକ ବାଜାର ଅଛି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ଗୋଟିଏ ବ୍ୟବସ୍ଥାରେ ୫ଟି ସେବା — ଖର୍ଚ୍ଚ ବାଡ଼ିବ ନାହିଁ, ଆୟ ବହୁଗୁଣିତ ହେବ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ପହଞ୍ଚାଇବୁ — ୫ଟି ସେବା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1.  ହୋଟେଲ ଓ ରେଷ୍ଟୁରାଣ୍ଟରୁ ଖାଦ୍ୟ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2.  ପନିପରିବା ଓ ଘରକରଣା ସାମଗ୍ରୀ — ଶ୍ରୀ ସାପ୍ତାହିକ ବାଜାର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3.  ହୋଟେଲ ଅତିଥିଙ୍କ ପାଇଁ ରୁମ୍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4.  ପାର୍ସଲ, କୁରିଅର ଓ ଛୋଟ କାମ (ଆଣିବା–ଦେବା)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5.  ଘରୋଇ ସେବା — ପ୍ଲମ୍ବର, ଇଲେକ୍ଟ୍ରିସିଆନ୍, ସଫେଇ, ସେଲୁନ୍ (UrbanClap ଭଳି)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F97316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ଗ୍ରାହକଙ୍କ ପାଇଁ — ଅତି ସହଜ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 ଖୋଲନ୍ତୁ  →  ପସନ୍ଦ କରନ୍ତୁ  →  ଅର୍ଡର କରନ୍ତୁ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ପଇଠ ଅନଲାଇନ୍ (UPI / କାର୍ଡ) କିମ୍ବା ନଗଦ — ଆପଣଙ୍କ ଇଚ୍ଛା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ଲାଇଭ୍ ଟ୍ରାକିଂ — ଆପଣଙ୍କ ଅର୍ଡର ଏବେ କେଉଁଠି ଅଛି, ମୋବାଇଲ୍‌ରେ ଦେଖନ୍ତୁ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ବ୍ୟାଟେରୀ ଗାଡ଼ିରେ ଡେଲିଭରି — ପରିବେଶ ଅନୁକୂଳ ଓ ଶସ୍ତା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ଗ୍ରାହକ —  ସମୟ ସଞ୍ଚୟ, ଘରେ ବସି ସବୁକିଛି ମିଳିବ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ବ୍ୟବସାୟୀ ଓ ଦୋକାନୀ —  ଅଧିକ ବିକ୍ରି, ନୂଆ ଗ୍ରାହକ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ଯୁବକ —  ଡେଲିଭରି ଓ ସେବାରେ ସ୍ଥାନୀୟ ରୋଜଗାର ସୃଷ୍ଟି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ଶ୍ରୀ —  ନୂଆ ଆୟ, ବ୍ରାଣ୍ଡ ଶକ୍ତି ଓ ବଜାରରେ ନେତୃତ୍ୱ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ସ୍ଥାନୀୟ ଲୋକଙ୍କ ବିଶ୍ୱାସ ଓ ସମ୍ପର୍କ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ସମ୍ପୂର୍ଣ୍ଣ ଓଡ଼ିଆ ଭାଷାରେ ଆପ୍ — ସମସ୍ତଙ୍କ ପାଇଁ ସହଜ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ବଡ଼ କମ୍ପାନୀଠାରୁ କମ୍ କମିଶନ — ବ୍ୟବସାୟୀଙ୍କ ପାଇଁ ଲାଭଦାୟକ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ଗୋଟିଏ ଆପ୍‌ରେ ୫ଟି ସେବା — ଯାହା ଅନ୍ୟ କେହି ସ୍ଥାନୀୟ ସ୍ତରରେ ଦେଉନାହାନ୍ତି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F973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F97316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ବ୍ୟବସାୟୀଙ୍କଠାରୁ କମିଶନ (ପ୍ରାୟ ୧୫–୨୫%)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ଡେଲିଭରି ଚାର୍ଜ (ଦୂରତା ଅନୁସାରେ)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ଘରୋଇ ସେବା ଓ ହୋଟେଲ ସେବାରୁ ମାର୍ଜିନ୍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ବିଜ୍ଞାପନ ଓ ପ୍ରୋମୋଟେଡ୍ ତାଲିକା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କାର୍ଡ ଓ ସଦସ୍ୟତା ସହ ସଂଯୋଗ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ଆଗକୁ ବଢ଼ିବା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1">
                <a:solidFill>
                  <a:srgbClr val="16A34A"/>
                </a:solidFill>
                <a:latin typeface="Nirmala UI"/>
              </a:rPr>
              <a:t>ଚରଣ ୦  (୨ ସପ୍ତାହ) —  ପ୍ରସ୍ତୁତି ଓ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1">
                <a:solidFill>
                  <a:srgbClr val="0F232A"/>
                </a:solidFill>
                <a:latin typeface="Nirmala UI"/>
              </a:rPr>
              <a:t>ଚରଣ ୧  (୨ ମାସ) —  ଖାଦ୍ୟ ସେବା, ଗୋଟିଏ ଅଞ୍ଚଳ, ପ୍ରକୃତ ଅର୍ଡର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1">
                <a:solidFill>
                  <a:srgbClr val="0F232A"/>
                </a:solidFill>
                <a:latin typeface="Nirmala UI"/>
              </a:rPr>
              <a:t>ଚରଣ ୨  (୩ ମାସ) —  ପନିପରିବା ଯୋଡ଼ିବା + ସ୍ୱୟଂଚାଳିତ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1">
                <a:solidFill>
                  <a:srgbClr val="0F232A"/>
                </a:solidFill>
                <a:latin typeface="Nirmala UI"/>
              </a:rPr>
              <a:t>ଚରଣ ୩  (୫ ମାସ) —  ଘରୋଇ ସେବା + ହୋଟେଲ ସେବା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1">
                <a:solidFill>
                  <a:srgbClr val="0F232A"/>
                </a:solidFill>
                <a:latin typeface="Nirmala UI"/>
              </a:rPr>
              <a:t>ଚରଣ ୪  (ତା'ପରେ) —  ଅଧିକ ସହର ଓ ବିସ୍ତାର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ଡେଲିଭରି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